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87" d="100"/>
          <a:sy n="87" d="100"/>
        </p:scale>
        <p:origin x="1428" y="8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1/31/2022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schemas.microsoft.com/sharepoint/v4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2022-01-31T11:15:59Z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