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5" r:id="rId2"/>
    <p:sldId id="281" r:id="rId3"/>
    <p:sldId id="302" r:id="rId4"/>
    <p:sldId id="336" r:id="rId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нансовое управление администрации УГО" initials="ФуаУ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6"/>
    <a:srgbClr val="0000FF"/>
    <a:srgbClr val="FF3300"/>
    <a:srgbClr val="FF0000"/>
    <a:srgbClr val="FFFF00"/>
    <a:srgbClr val="FF9900"/>
    <a:srgbClr val="FFFE02"/>
    <a:srgbClr val="0083E6"/>
    <a:srgbClr val="1FE144"/>
    <a:srgbClr val="C0CF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59" autoAdjust="0"/>
  </p:normalViewPr>
  <p:slideViewPr>
    <p:cSldViewPr>
      <p:cViewPr>
        <p:scale>
          <a:sx n="70" d="100"/>
          <a:sy n="70" d="100"/>
        </p:scale>
        <p:origin x="-1374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CD1587E-A402-463B-A56C-0B9D99CD6406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6C5693F-A147-466F-916F-9DE85AD9C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693F-A147-466F-916F-9DE85AD9CB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pitchFamily="34" charset="0"/>
              </a:rPr>
              <a:t>Слайд №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5723-6FAF-42D9-9511-E939C6B73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._selivanov_600x400_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571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Администрация </a:t>
            </a:r>
            <a:r>
              <a:rPr lang="ru-RU" sz="2400" dirty="0" smtClean="0"/>
              <a:t>Краснопартизанского сельского поселения Ремонтненского района Ростовской области</a:t>
            </a:r>
            <a:endParaRPr lang="ru-RU" sz="2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846"/>
                </a:solidFill>
              </a:rPr>
              <a:t>Исполнение бюджета Краснопартизанского поселения за </a:t>
            </a:r>
            <a:r>
              <a:rPr lang="ru-RU" dirty="0" smtClean="0">
                <a:solidFill>
                  <a:srgbClr val="002846"/>
                </a:solidFill>
              </a:rPr>
              <a:t>2020 </a:t>
            </a:r>
            <a:r>
              <a:rPr lang="ru-RU" dirty="0" smtClean="0">
                <a:solidFill>
                  <a:srgbClr val="002846"/>
                </a:solidFill>
              </a:rPr>
              <a:t>год</a:t>
            </a:r>
            <a:endParaRPr lang="ru-RU" dirty="0">
              <a:solidFill>
                <a:srgbClr val="0028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8992" cy="8640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параметры исполнения бюджета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Краснопартизанского сельского поселения за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2020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0"/>
            <a:ext cx="755576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2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980727"/>
          <a:ext cx="8568952" cy="5633327"/>
        </p:xfrm>
        <a:graphic>
          <a:graphicData uri="http://schemas.openxmlformats.org/drawingml/2006/table">
            <a:tbl>
              <a:tblPr/>
              <a:tblGrid>
                <a:gridCol w="2686875"/>
                <a:gridCol w="1726703"/>
                <a:gridCol w="2439853"/>
                <a:gridCol w="1715521"/>
              </a:tblGrid>
              <a:tr h="662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endParaRPr kumimoji="0" lang="ru-RU" sz="24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885,9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1144,1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том числе: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796,7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1109,0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неналоговые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7268,5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6942,8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4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7744,4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7589,5</a:t>
                      </a:r>
                      <a:endParaRPr lang="ru-RU" sz="2000" b="1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kumimoji="0" lang="ru-RU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497,4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(тыс.руб.)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собственных доходов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(тыс.руб.)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388424" y="0"/>
            <a:ext cx="755576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980726"/>
          <a:ext cx="8568952" cy="5104213"/>
        </p:xfrm>
        <a:graphic>
          <a:graphicData uri="http://schemas.openxmlformats.org/drawingml/2006/table">
            <a:tbl>
              <a:tblPr/>
              <a:tblGrid>
                <a:gridCol w="4896544"/>
                <a:gridCol w="1296144"/>
                <a:gridCol w="1224136"/>
                <a:gridCol w="1152128"/>
              </a:tblGrid>
              <a:tr h="414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доходов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897,2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1109,0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Налог на доходы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ЕСХН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Налог на имущество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Госпошлина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Земельный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478,0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488,7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32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Аренда земли до разграничения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Штрафы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Продажа земельных участков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Прочие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902,0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1144,1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0" y="188640"/>
            <a:ext cx="8928934" cy="476672"/>
          </a:xfrm>
          <a:prstGeom prst="rect">
            <a:avLst/>
          </a:prstGeom>
        </p:spPr>
        <p:txBody>
          <a:bodyPr wrap="none" rtlCol="0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Исполнение бюджета по отраслям в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2020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году</a:t>
            </a:r>
          </a:p>
          <a:p>
            <a:pPr algn="ctr"/>
            <a:endParaRPr lang="ru-RU" sz="1800" b="1" dirty="0">
              <a:solidFill>
                <a:srgbClr val="0066FF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12360" y="332657"/>
            <a:ext cx="13316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(тыс.руб.)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642918"/>
          <a:ext cx="8749637" cy="4675675"/>
        </p:xfrm>
        <a:graphic>
          <a:graphicData uri="http://schemas.openxmlformats.org/drawingml/2006/table">
            <a:tbl>
              <a:tblPr/>
              <a:tblGrid>
                <a:gridCol w="4558635"/>
                <a:gridCol w="1249948"/>
                <a:gridCol w="1470527"/>
                <a:gridCol w="1470527"/>
              </a:tblGrid>
              <a:tr h="4140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</a:t>
                      </a:r>
                      <a:endParaRPr lang="ru-RU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лнение</a:t>
                      </a:r>
                      <a:endParaRPr lang="ru-RU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                         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6510,8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5436,8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безопасность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595,0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522,1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Культура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кинематография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1049,1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1039,0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353,6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 и спорт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Итого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8770,4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7589,5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4551</TotalTime>
  <Words>266</Words>
  <Application>Microsoft Office PowerPoint</Application>
  <PresentationFormat>Экран (4:3)</PresentationFormat>
  <Paragraphs>142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Администрация Краснопартизанского сельского поселения Ремонтненского района Ростовской области</vt:lpstr>
      <vt:lpstr>Основные параметры исполнения бюджета  Краснопартизанского сельского поселения за 2020 год</vt:lpstr>
      <vt:lpstr>Поступления собственных доходов  в 2020 году </vt:lpstr>
      <vt:lpstr>Слайд 4</vt:lpstr>
    </vt:vector>
  </TitlesOfParts>
  <Company>Финансовое управление администрации УГО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Финансовое управление администрации УГО</dc:creator>
  <cp:lastModifiedBy>User</cp:lastModifiedBy>
  <cp:revision>598</cp:revision>
  <dcterms:created xsi:type="dcterms:W3CDTF">2011-04-10T22:26:27Z</dcterms:created>
  <dcterms:modified xsi:type="dcterms:W3CDTF">2021-05-18T10:54:38Z</dcterms:modified>
</cp:coreProperties>
</file>